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grim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d417b123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bd417b123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statistics/291078/us-states-with-the-highest-electronic-bullying-rate/" TargetMode="External"/><Relationship Id="rId13" Type="http://schemas.openxmlformats.org/officeDocument/2006/relationships/hyperlink" Target="https://www.bbc.com/news/technology-54444633" TargetMode="External"/><Relationship Id="rId3" Type="http://schemas.openxmlformats.org/officeDocument/2006/relationships/hyperlink" Target="https://www.verywellmind.com/thmb/2tEVbB5LRmKfR5o7yugtKI1RUpM=/1500x1000/filters:fill(ABEAC3,1)/cyberbullying-and-depression-1066791_final_logo-e3c3fe42e9fd464889fb4227eec96b40.gif" TargetMode="External"/><Relationship Id="rId7" Type="http://schemas.openxmlformats.org/officeDocument/2006/relationships/hyperlink" Target="https://www.fbi.gov/scams-and-safety/common-scams-and-crimes/elder-fraud" TargetMode="External"/><Relationship Id="rId12" Type="http://schemas.openxmlformats.org/officeDocument/2006/relationships/hyperlink" Target="https://www.theguardian.com/technology/ng-interactive/2019/jun/22/the-rise-of-the-deepfake-and-the-threat-to-democrac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aliforniamobility.com/senior-citizen-scams-statistics/#:~:text=Seniors%20lose%20an%20average%20of%20%24500%20or%20more%20when%20scammed.&amp;text=The%20median%20individual%20financial%20loss,more%20than%20other%20age%20groups" TargetMode="External"/><Relationship Id="rId11" Type="http://schemas.openxmlformats.org/officeDocument/2006/relationships/hyperlink" Target="https://www.govtrack.us/congress/bills/116/hr6937" TargetMode="External"/><Relationship Id="rId5" Type="http://schemas.openxmlformats.org/officeDocument/2006/relationships/hyperlink" Target="https://www.cnbc.com/2019/11/23/new-research-pinpoints-how-elderly-people-are-targeted-in-online-scams.html" TargetMode="External"/><Relationship Id="rId10" Type="http://schemas.openxmlformats.org/officeDocument/2006/relationships/hyperlink" Target="https://www.congress.gov/bill/116th-congress/house-bill/6937?s=1&amp;r=8" TargetMode="External"/><Relationship Id="rId4" Type="http://schemas.openxmlformats.org/officeDocument/2006/relationships/hyperlink" Target="https://aginginplace.org/internet-scams-affecting-elderly/" TargetMode="External"/><Relationship Id="rId9" Type="http://schemas.openxmlformats.org/officeDocument/2006/relationships/hyperlink" Target="https://guthrie.house.gov/news/documentsingle.aspx?DocumentID=3872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724325" y="1620371"/>
            <a:ext cx="7695300" cy="22560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 dirty="0"/>
              <a:t>Countering Online Harms Act </a:t>
            </a:r>
            <a:br>
              <a:rPr lang="en" sz="3300" dirty="0"/>
            </a:br>
            <a:r>
              <a:rPr lang="en" sz="3300" dirty="0"/>
              <a:t>5 Minute Technical Talk</a:t>
            </a:r>
            <a:endParaRPr sz="3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999999"/>
                </a:solidFill>
              </a:rPr>
              <a:t>By Ryan J. Skelly – 5/3/2021</a:t>
            </a:r>
            <a:endParaRPr sz="22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/>
          </p:nvPr>
        </p:nvSpPr>
        <p:spPr>
          <a:xfrm>
            <a:off x="1315500" y="550675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r>
              <a:rPr lang="en" sz="2400" b="0" dirty="0"/>
              <a:t>(What Topics will we focus on)</a:t>
            </a:r>
            <a:endParaRPr sz="2400" b="0" dirty="0"/>
          </a:p>
        </p:txBody>
      </p:sp>
      <p:sp>
        <p:nvSpPr>
          <p:cNvPr id="760" name="Google Shape;760;p13"/>
          <p:cNvSpPr txBox="1"/>
          <p:nvPr/>
        </p:nvSpPr>
        <p:spPr>
          <a:xfrm>
            <a:off x="687900" y="1532801"/>
            <a:ext cx="6465935" cy="2400627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is the Countering Online Harms Act?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would be protected against?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Why this Legislation Is needed?</a:t>
            </a:r>
          </a:p>
          <a:p>
            <a:pPr marL="457200" lvl="0" indent="-342900">
              <a:lnSpc>
                <a:spcPct val="200000"/>
              </a:lnSpc>
              <a:buClr>
                <a:schemeClr val="lt1"/>
              </a:buClr>
              <a:buSzPts val="1800"/>
              <a:buFont typeface="Megrim"/>
              <a:buAutoNum type="arabicPeriod"/>
            </a:pPr>
            <a:r>
              <a:rPr lang="en-US" sz="18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Recommendations on How it could be implemented</a:t>
            </a:r>
            <a:endParaRPr sz="21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>
            <a:spLocks noGrp="1"/>
          </p:cNvSpPr>
          <p:nvPr>
            <p:ph type="title"/>
          </p:nvPr>
        </p:nvSpPr>
        <p:spPr>
          <a:xfrm>
            <a:off x="619900" y="557275"/>
            <a:ext cx="79998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sz="2400" dirty="0"/>
              <a:t>) </a:t>
            </a:r>
            <a:r>
              <a:rPr lang="en-US" sz="24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is the Countering Online Harms Act</a:t>
            </a:r>
            <a:r>
              <a:rPr lang="en" sz="2400" dirty="0"/>
              <a:t>?</a:t>
            </a:r>
            <a:endParaRPr sz="2400" dirty="0"/>
          </a:p>
        </p:txBody>
      </p:sp>
      <p:sp>
        <p:nvSpPr>
          <p:cNvPr id="766" name="Google Shape;766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7" name="Google Shape;767;p14"/>
          <p:cNvSpPr txBox="1"/>
          <p:nvPr/>
        </p:nvSpPr>
        <p:spPr>
          <a:xfrm>
            <a:off x="619900" y="1528350"/>
            <a:ext cx="4226450" cy="2123628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U.S. bill passed in the House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Congressman Brett Guthrie(KY-R)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FTC and AI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Focus of the bill to protect U.S Citizens, emphasis on those less tech savvy </a:t>
            </a:r>
          </a:p>
        </p:txBody>
      </p:sp>
      <p:pic>
        <p:nvPicPr>
          <p:cNvPr id="5" name="Picture 4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3C66368-0318-4869-871E-F8A44E43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800" y="2716227"/>
            <a:ext cx="2891117" cy="19274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 descr="A picture containing person, person, suit, wall&#10;&#10;Description automatically generated">
            <a:extLst>
              <a:ext uri="{FF2B5EF4-FFF2-40B4-BE49-F238E27FC236}">
                <a16:creationId xmlns:a16="http://schemas.microsoft.com/office/drawing/2014/main" id="{583912EB-E242-4B3C-8903-5F3EA7BC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10" y="1205630"/>
            <a:ext cx="1769690" cy="21236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74" name="Google Shape;774;p15"/>
          <p:cNvSpPr txBox="1">
            <a:spLocks noGrp="1"/>
          </p:cNvSpPr>
          <p:nvPr>
            <p:ph type="title"/>
          </p:nvPr>
        </p:nvSpPr>
        <p:spPr>
          <a:xfrm>
            <a:off x="479725" y="552887"/>
            <a:ext cx="79887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sz="2400" dirty="0"/>
              <a:t>) </a:t>
            </a:r>
            <a:r>
              <a:rPr lang="en-US" sz="24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What would be protected against</a:t>
            </a:r>
            <a:r>
              <a:rPr lang="en" sz="2400" dirty="0"/>
              <a:t>?</a:t>
            </a:r>
            <a:endParaRPr sz="2400" dirty="0"/>
          </a:p>
        </p:txBody>
      </p:sp>
      <p:sp>
        <p:nvSpPr>
          <p:cNvPr id="775" name="Google Shape;775;p15"/>
          <p:cNvSpPr txBox="1"/>
          <p:nvPr/>
        </p:nvSpPr>
        <p:spPr>
          <a:xfrm>
            <a:off x="691724" y="1628975"/>
            <a:ext cx="3987851" cy="2877681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Scams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DeepFake Videos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Illegal Online Content(Opioid Sales, Child Exploitation)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Terrorism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bel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Disinformation Campaigns</a:t>
            </a:r>
            <a:endParaRPr sz="2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" name="Picture 5" descr="A couple of men in suits&#10;&#10;Description automatically generated with low confidence">
            <a:extLst>
              <a:ext uri="{FF2B5EF4-FFF2-40B4-BE49-F238E27FC236}">
                <a16:creationId xmlns:a16="http://schemas.microsoft.com/office/drawing/2014/main" id="{062E0068-ABB4-4426-AC9B-3194E0C4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819022"/>
            <a:ext cx="3884660" cy="2285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"/>
          <p:cNvSpPr txBox="1">
            <a:spLocks noGrp="1"/>
          </p:cNvSpPr>
          <p:nvPr>
            <p:ph type="title"/>
          </p:nvPr>
        </p:nvSpPr>
        <p:spPr>
          <a:xfrm>
            <a:off x="605118" y="336825"/>
            <a:ext cx="78324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" dirty="0"/>
              <a:t>3</a:t>
            </a:r>
            <a:r>
              <a:rPr lang="en" sz="2400" dirty="0"/>
              <a:t>) </a:t>
            </a:r>
            <a:r>
              <a:rPr lang="en-US" sz="24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Why this Legislation Is needed?</a:t>
            </a:r>
            <a:endParaRPr sz="2400" dirty="0"/>
          </a:p>
        </p:txBody>
      </p:sp>
      <p:sp>
        <p:nvSpPr>
          <p:cNvPr id="783" name="Google Shape;783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84" name="Google Shape;784;p16"/>
          <p:cNvSpPr txBox="1"/>
          <p:nvPr/>
        </p:nvSpPr>
        <p:spPr>
          <a:xfrm>
            <a:off x="655800" y="1294938"/>
            <a:ext cx="7487179" cy="1800463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5% of the Elderly, $3 Billion Annually 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95% of teens use the internet, 85% are on social media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r>
              <a:rPr lang="en-US" sz="21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NH has the highest reported electronic bullying as of 2019(20.1% of Grades 9-12 Students).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bel"/>
              <a:buAutoNum type="arabicPeriod"/>
            </a:pPr>
            <a:endParaRPr lang="en-US" sz="21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EAFE018-5FDF-4D19-A8C9-D55AA81A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7406"/>
            <a:ext cx="3008101" cy="250924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42DBBE-ABBB-436D-AFF0-D0F6D548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96" y="3012335"/>
            <a:ext cx="2730874" cy="182058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577650" y="646500"/>
            <a:ext cx="79887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sz="2400" dirty="0"/>
              <a:t>)</a:t>
            </a:r>
            <a:r>
              <a:rPr lang="en-US" sz="2400" b="1" dirty="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 Recommendations on How it could be Studied/implemented</a:t>
            </a:r>
            <a:endParaRPr sz="2400" dirty="0"/>
          </a:p>
        </p:txBody>
      </p:sp>
      <p:sp>
        <p:nvSpPr>
          <p:cNvPr id="792" name="Google Shape;792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17"/>
          <p:cNvSpPr txBox="1"/>
          <p:nvPr/>
        </p:nvSpPr>
        <p:spPr>
          <a:xfrm>
            <a:off x="577650" y="1333275"/>
            <a:ext cx="3730800" cy="2131322"/>
          </a:xfrm>
          <a:prstGeom prst="rect">
            <a:avLst/>
          </a:prstGeom>
          <a:solidFill>
            <a:srgbClr val="FFFFFF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-US" sz="2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Target Big Tech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-US" sz="2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Homeland Threat Analysis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-US" sz="2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First Amendment Rights</a:t>
            </a: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bel"/>
              <a:buAutoNum type="arabicPeriod"/>
            </a:pPr>
            <a:r>
              <a:rPr lang="en-US" sz="2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Increased funding/research into the AI field</a:t>
            </a:r>
            <a:endParaRPr sz="2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D0DD097-CA36-4322-93EB-9F19CDF6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47" y="1031627"/>
            <a:ext cx="3845865" cy="21623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CF226C-1A6B-4D3B-A2CC-142FEB5E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819" y="3028678"/>
            <a:ext cx="3614928" cy="20333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01" name="Google Shape;801;p18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802" name="Google Shape;802;p18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803" name="Google Shape;803;p18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804" name="Google Shape;804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>
            <a:spLocks noGrp="1"/>
          </p:cNvSpPr>
          <p:nvPr>
            <p:ph type="body" idx="1"/>
          </p:nvPr>
        </p:nvSpPr>
        <p:spPr>
          <a:xfrm>
            <a:off x="591325" y="1176100"/>
            <a:ext cx="7966200" cy="34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3"/>
              </a:rPr>
              <a:t>https://www.verywellmind.com/thmb/2tEVbB5LRmKfR5o7yugtKI1RUpM=/1500x1000/filters:fill(ABEAC3,1)/cyberbullying-and-depression-1066791_final_logo-e3c3fe42e9fd464889fb4227eec96b40.gif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4"/>
              </a:rPr>
              <a:t>https://aginginplace.org/internet-scams-affecting-elderly/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5"/>
              </a:rPr>
              <a:t>https://www.cnbc.com/2019/11/23/new-research-pinpoints-how-elderly-people-are-targeted-in-online-scams.html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6"/>
              </a:rPr>
              <a:t>https://californiamobility.com/senior-citizen-scams-statistics/#:~:text=Seniors%20lose%20an%20average%20of%20%24500%20or%20more%20when%20scammed.&amp;text=The%20median%20individual%20financial%20loss,more%20than%20other%20age%20groups</a:t>
            </a:r>
            <a:r>
              <a:rPr lang="en-US" sz="1050" b="1" dirty="0"/>
              <a:t>.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7"/>
              </a:rPr>
              <a:t>https://www.fbi.gov/scams-and-safety/common-scams-and-crimes/elder-fraud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8"/>
              </a:rPr>
              <a:t>https://www.statista.com/statistics/291078/us-states-with-the-highest-electronic-bullying-rate/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9"/>
              </a:rPr>
              <a:t>https://guthrie.house.gov/news/documentsingle.aspx?DocumentID=387293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10"/>
              </a:rPr>
              <a:t>https://www.congress.gov/bill/116th-congress/house-bill/6937?s=1&amp;r=8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11"/>
              </a:rPr>
              <a:t>https://www.govtrack.us/congress/bills/116/hr6937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12"/>
              </a:rPr>
              <a:t>https://www.theguardian.com/technology/ng-interactive/2019/jun/22/the-rise-of-the-deepfake-and-the-threat-to-democracy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b="1" dirty="0">
                <a:hlinkClick r:id="rId13"/>
              </a:rPr>
              <a:t>https://www.bbc.com/news/technology-54444633</a:t>
            </a: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endParaRPr lang="en-US" sz="1050" b="1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endParaRPr sz="1800" b="1" dirty="0"/>
          </a:p>
        </p:txBody>
      </p:sp>
      <p:sp>
        <p:nvSpPr>
          <p:cNvPr id="813" name="Google Shape;813;p19"/>
          <p:cNvSpPr txBox="1">
            <a:spLocks noGrp="1"/>
          </p:cNvSpPr>
          <p:nvPr>
            <p:ph type="title"/>
          </p:nvPr>
        </p:nvSpPr>
        <p:spPr>
          <a:xfrm>
            <a:off x="1016675" y="39145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</a:t>
            </a:r>
            <a:r>
              <a:rPr lang="en" sz="4700"/>
              <a:t>:</a:t>
            </a:r>
            <a:r>
              <a:rPr lang="en"/>
              <a:t> </a:t>
            </a:r>
            <a:r>
              <a:rPr lang="en" sz="2400"/>
              <a:t>(</a:t>
            </a:r>
            <a:r>
              <a:rPr lang="en" sz="2400" b="0"/>
              <a:t>including Pictures</a:t>
            </a:r>
            <a:r>
              <a:rPr lang="en" sz="2400"/>
              <a:t>)</a:t>
            </a:r>
            <a:endParaRPr sz="2400"/>
          </a:p>
        </p:txBody>
      </p:sp>
      <p:sp>
        <p:nvSpPr>
          <p:cNvPr id="814" name="Google Shape;81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425</Words>
  <Application>Microsoft Office PowerPoint</Application>
  <PresentationFormat>On-screen Show (16:9)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Megrim</vt:lpstr>
      <vt:lpstr>Arial</vt:lpstr>
      <vt:lpstr>Abel</vt:lpstr>
      <vt:lpstr>Calibri</vt:lpstr>
      <vt:lpstr>Courier New</vt:lpstr>
      <vt:lpstr>Iris template</vt:lpstr>
      <vt:lpstr>Countering Online Harms Act  5 Minute Technical Talk By Ryan J. Skelly – 5/3/2021</vt:lpstr>
      <vt:lpstr>Overview (What Topics will we focus on)</vt:lpstr>
      <vt:lpstr>1) What is the Countering Online Harms Act?</vt:lpstr>
      <vt:lpstr>2) What would be protected against?</vt:lpstr>
      <vt:lpstr>3) Why this Legislation Is needed?</vt:lpstr>
      <vt:lpstr>4) Recommendations on How it could be Studied/implemented</vt:lpstr>
      <vt:lpstr>Thanks!</vt:lpstr>
      <vt:lpstr>Sources : (including Pictures)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Minute Technical Talk By Ryan J. Skelly</dc:title>
  <cp:lastModifiedBy>Ryan 🍗</cp:lastModifiedBy>
  <cp:revision>19</cp:revision>
  <dcterms:modified xsi:type="dcterms:W3CDTF">2021-05-03T18:20:04Z</dcterms:modified>
</cp:coreProperties>
</file>